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94F0D5-3883-448F-8E01-955D3304AD69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487365-0D41-4A02-960D-EC24DD6A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Отдел надзорной деятельности и профилактической работы </a:t>
            </a:r>
            <a:br>
              <a:rPr lang="ru-RU" sz="1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 Кемерово, г. Берёзовского и Кемеровского района УНДПР </a:t>
            </a:r>
            <a:br>
              <a:rPr lang="ru-RU" sz="1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Главного управления МЧС России по Кемеровской области </a:t>
            </a: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6497960"/>
            <a:ext cx="2592288" cy="3600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Кемерово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  <a:p>
            <a:endParaRPr lang="ru-RU" dirty="0"/>
          </a:p>
        </p:txBody>
      </p:sp>
      <p:pic>
        <p:nvPicPr>
          <p:cNvPr id="1026" name="Picture 2" descr="C:\Users\User\Pictures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60649"/>
            <a:ext cx="504056" cy="5760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87624" y="263691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ТЕСТЫ ПО ПОЖАРНОЙ БЕЗОПАСНОСТИ 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4319392" cy="6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 №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415736" cy="3989040"/>
          </a:xfrm>
        </p:spPr>
        <p:txBody>
          <a:bodyPr/>
          <a:lstStyle/>
          <a:p>
            <a:r>
              <a:rPr lang="ru-RU" dirty="0" smtClean="0"/>
              <a:t>ЧТО НУЖНО СДЕЛАТЬ ОБЯЗАТЕЛЬНО,  ПРЕЖДЕ ЧЕМ УЙТИ ГУЛЯТЬ? </a:t>
            </a:r>
          </a:p>
          <a:p>
            <a:r>
              <a:rPr lang="ru-RU" dirty="0" smtClean="0"/>
              <a:t>а) посмотреть любимый мультфильм;</a:t>
            </a:r>
          </a:p>
          <a:p>
            <a:r>
              <a:rPr lang="ru-RU" dirty="0" smtClean="0"/>
              <a:t>в) проверить все ли электроприборы выключены из розетки;</a:t>
            </a:r>
          </a:p>
          <a:p>
            <a:r>
              <a:rPr lang="ru-RU" dirty="0" smtClean="0"/>
              <a:t>с) погладить кота или поговорить с попугаем;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№ 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НАЗОВИ ТЕЛЕФОН ПОЖАРНОЙ ОХРАНЫ</a:t>
            </a:r>
          </a:p>
          <a:p>
            <a:pPr>
              <a:buNone/>
            </a:pPr>
            <a:r>
              <a:rPr lang="ru-RU" dirty="0" smtClean="0"/>
              <a:t>а) 120</a:t>
            </a:r>
          </a:p>
          <a:p>
            <a:pPr>
              <a:buNone/>
            </a:pPr>
            <a:r>
              <a:rPr lang="ru-RU" dirty="0" smtClean="0"/>
              <a:t>в) 112</a:t>
            </a:r>
          </a:p>
          <a:p>
            <a:pPr>
              <a:buNone/>
            </a:pPr>
            <a:r>
              <a:rPr lang="ru-RU" dirty="0" smtClean="0"/>
              <a:t>с) 132</a:t>
            </a:r>
            <a:endParaRPr lang="ru-RU" dirty="0"/>
          </a:p>
        </p:txBody>
      </p:sp>
      <p:pic>
        <p:nvPicPr>
          <p:cNvPr id="2051" name="Picture 3" descr="C:\Users\User\Desktop\для презентации\depositphotos_96021390-stock-photo-old-retro-red-ph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3440" y="2564904"/>
            <a:ext cx="5040560" cy="3933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User\Desktop\для презентации\post-9-0-60474800-1566282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916832"/>
            <a:ext cx="3024336" cy="2664296"/>
          </a:xfrm>
          <a:prstGeom prst="rect">
            <a:avLst/>
          </a:prstGeom>
          <a:noFill/>
        </p:spPr>
      </p:pic>
      <p:pic>
        <p:nvPicPr>
          <p:cNvPr id="3076" name="Picture 4" descr="C:\Users\User\Desktop\для презентации\yaschik-dla-peska-03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3562722" cy="2652514"/>
          </a:xfrm>
          <a:prstGeom prst="rect">
            <a:avLst/>
          </a:prstGeom>
          <a:noFill/>
        </p:spPr>
      </p:pic>
      <p:pic>
        <p:nvPicPr>
          <p:cNvPr id="3074" name="Picture 2" descr="C:\Users\User\Desktop\для презентации\market_dE15DkrRtt6rx7adKxXUFA_900x1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204864"/>
            <a:ext cx="2448272" cy="2664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№ 3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495800"/>
          </a:xfrm>
        </p:spPr>
        <p:txBody>
          <a:bodyPr/>
          <a:lstStyle/>
          <a:p>
            <a:r>
              <a:rPr lang="ru-RU" dirty="0" smtClean="0"/>
              <a:t>ЧЕМ НЕЛЬЗЯ ТУШИТЬ ОГОНЬ?</a:t>
            </a:r>
          </a:p>
          <a:p>
            <a:r>
              <a:rPr lang="ru-RU" dirty="0" smtClean="0"/>
              <a:t> а)                        в)                                с)</a:t>
            </a:r>
          </a:p>
          <a:p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0272" y="3284984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БЕНЗИН</a:t>
            </a:r>
            <a:endParaRPr lang="ru-RU" sz="2200" b="1" dirty="0">
              <a:solidFill>
                <a:schemeClr val="bg1"/>
              </a:solidFill>
            </a:endParaRPr>
          </a:p>
        </p:txBody>
      </p:sp>
      <p:pic>
        <p:nvPicPr>
          <p:cNvPr id="3078" name="Picture 6" descr="C:\Users\User\Desktop\для презентации\bonfire_PNG4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933056"/>
            <a:ext cx="3024336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/>
          <a:lstStyle/>
          <a:p>
            <a:r>
              <a:rPr lang="ru-RU" dirty="0" smtClean="0"/>
              <a:t>ВАМ НУЖНО ПОКИНУТЬ ПОМЕЩЕНИЕ, КОТОРОЕ ЗАПОЛНЕНО ДЫМОМ, КАК ПРАВИЛЬНО ЭТО СДЕЛАТЬ?</a:t>
            </a:r>
          </a:p>
          <a:p>
            <a:r>
              <a:rPr lang="ru-RU" dirty="0" smtClean="0"/>
              <a:t>а) бежать и кричать;</a:t>
            </a:r>
          </a:p>
          <a:p>
            <a:pPr algn="just"/>
            <a:r>
              <a:rPr lang="ru-RU" dirty="0" smtClean="0"/>
              <a:t>в) ползком, прикрыв рот и нос мокрым платком, как можно быстрее  продвигаться к выходу;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124944"/>
          </a:xfrm>
        </p:spPr>
        <p:txBody>
          <a:bodyPr/>
          <a:lstStyle/>
          <a:p>
            <a:r>
              <a:rPr lang="ru-RU" dirty="0" smtClean="0"/>
              <a:t>КАК НАЗЫВАЕТСЯ ПРОФЕССИЯ ЧЕЛОВЕКА, КОТОРЫЙ БОРЕТСЯ С ОГНЕМ И СПАСАЕТ ЛЮДЕЙ ПРИ ПОЖАРЕ?</a:t>
            </a:r>
          </a:p>
          <a:p>
            <a:r>
              <a:rPr lang="ru-RU" dirty="0" smtClean="0"/>
              <a:t>а) ПОЖАРНЫЙ</a:t>
            </a:r>
          </a:p>
          <a:p>
            <a:r>
              <a:rPr lang="ru-RU" dirty="0" smtClean="0"/>
              <a:t>б) ОГНЕПОБЕДИТЕЛЬ</a:t>
            </a:r>
          </a:p>
          <a:p>
            <a:r>
              <a:rPr lang="ru-RU" dirty="0" smtClean="0"/>
              <a:t>с) ПОЖАРНИК</a:t>
            </a:r>
          </a:p>
        </p:txBody>
      </p:sp>
      <p:pic>
        <p:nvPicPr>
          <p:cNvPr id="4100" name="Picture 4" descr="C:\Users\User\Desktop\для презентации\КАРТИНКИ\5dd4f774afd85.jpg13f0374a992ba52a206e9841f54baa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2493963" cy="3325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№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КВАРТИРЕ СЛУЧИЛСЯ ПОЖАР, ЧТО НУЖНО СДЕЛАТЬ В ПЕРВУЮ ОЧЕРЕДЬ?</a:t>
            </a:r>
          </a:p>
          <a:p>
            <a:r>
              <a:rPr lang="ru-RU" dirty="0" smtClean="0"/>
              <a:t>а)СПРЯТАТЬСЯ В ШКАФУ ИЛИ ПОД КРОВАТЬЮ;</a:t>
            </a:r>
          </a:p>
          <a:p>
            <a:r>
              <a:rPr lang="ru-RU" dirty="0" smtClean="0"/>
              <a:t>б) ВЫЙТИ ИЗ КВАРТИРЫ, ПЛОТНО ЗАКРЫТЬ ЗА СОБОЙ ДВЕРЬ, ПОЗВОНИТЬ В ПОЖАРНУЮ ОХРАНУ, А ТАКЖЕ ОПОПВЕСТИТЬ СОСЕДЕЙ О СЛУЧИВШЕМСЯ;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227</TotalTime>
  <Words>196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Отдел надзорной деятельности и профилактической работы  г. Кемерово, г. Берёзовского и Кемеровского района УНДПР  Главного управления МЧС России по Кемеровской области  </vt:lpstr>
      <vt:lpstr>ВОПРОС  № 1 </vt:lpstr>
      <vt:lpstr>ВОПРОС  № 2 </vt:lpstr>
      <vt:lpstr>ВОПРОС  № 3 </vt:lpstr>
      <vt:lpstr>ВОПРОС  № 4</vt:lpstr>
      <vt:lpstr>ВОПРОС  № 5</vt:lpstr>
      <vt:lpstr>ВОПРОС  №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надзорной деятельности и профилактической работы  г. Кемерово, г. Берёзовского и Кемеровского района УНДПР  Главного управления МЧС России по Кемеровской области</dc:title>
  <dc:creator>Пользователь</dc:creator>
  <cp:lastModifiedBy>Пользователь</cp:lastModifiedBy>
  <cp:revision>11</cp:revision>
  <dcterms:created xsi:type="dcterms:W3CDTF">2020-05-26T02:52:24Z</dcterms:created>
  <dcterms:modified xsi:type="dcterms:W3CDTF">2020-05-26T09:30:00Z</dcterms:modified>
</cp:coreProperties>
</file>