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83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67" r:id="rId26"/>
    <p:sldId id="280" r:id="rId27"/>
    <p:sldId id="281" r:id="rId28"/>
    <p:sldId id="282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36C9C3-93ED-4C7F-B15C-8070C322A56E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C31A9343-5B9A-4D09-985D-B0C808FE5EE1}">
      <dgm:prSet phldrT="[Текст]"/>
      <dgm:spPr/>
      <dgm:t>
        <a:bodyPr/>
        <a:lstStyle/>
        <a:p>
          <a:r>
            <a:rPr lang="ru-RU" dirty="0" smtClean="0"/>
            <a:t>Открытие школы</a:t>
          </a:r>
          <a:endParaRPr lang="ru-RU" dirty="0"/>
        </a:p>
      </dgm:t>
    </dgm:pt>
    <dgm:pt modelId="{594CC9A2-E1D9-408D-AB58-E4BD52C366AE}" type="parTrans" cxnId="{8BA4C26E-476A-4D22-9080-1B739EB1C2F8}">
      <dgm:prSet/>
      <dgm:spPr/>
      <dgm:t>
        <a:bodyPr/>
        <a:lstStyle/>
        <a:p>
          <a:endParaRPr lang="ru-RU"/>
        </a:p>
      </dgm:t>
    </dgm:pt>
    <dgm:pt modelId="{7E221A26-C524-465F-A5B0-BBA7ED68CCA0}" type="sibTrans" cxnId="{8BA4C26E-476A-4D22-9080-1B739EB1C2F8}">
      <dgm:prSet/>
      <dgm:spPr/>
      <dgm:t>
        <a:bodyPr/>
        <a:lstStyle/>
        <a:p>
          <a:endParaRPr lang="ru-RU"/>
        </a:p>
      </dgm:t>
    </dgm:pt>
    <dgm:pt modelId="{7105075B-B6E8-41C9-8DD1-7476357FEEA7}" type="pres">
      <dgm:prSet presAssocID="{7A36C9C3-93ED-4C7F-B15C-8070C322A56E}" presName="diagram" presStyleCnt="0">
        <dgm:presLayoutVars>
          <dgm:dir/>
        </dgm:presLayoutVars>
      </dgm:prSet>
      <dgm:spPr/>
    </dgm:pt>
    <dgm:pt modelId="{9A539B14-F9BF-4565-9363-F0314B2424C2}" type="pres">
      <dgm:prSet presAssocID="{C31A9343-5B9A-4D09-985D-B0C808FE5EE1}" presName="composite" presStyleCnt="0"/>
      <dgm:spPr/>
    </dgm:pt>
    <dgm:pt modelId="{C89A5DA9-B72A-4177-BB88-E9163AE85155}" type="pres">
      <dgm:prSet presAssocID="{C31A9343-5B9A-4D09-985D-B0C808FE5EE1}" presName="Image" presStyleLbl="bgShp" presStyleIdx="0" presStyleCnt="1" custLinFactNeighborX="153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5B67DCF-C0B6-4B37-BB15-726BEA17FB8F}" type="pres">
      <dgm:prSet presAssocID="{C31A9343-5B9A-4D09-985D-B0C808FE5EE1}" presName="Parent" presStyleLbl="node0" presStyleIdx="0" presStyleCnt="1" custScaleX="77588" custScaleY="59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E9AAA7-C434-46D3-875E-DF433CDD1D5E}" type="presOf" srcId="{C31A9343-5B9A-4D09-985D-B0C808FE5EE1}" destId="{15B67DCF-C0B6-4B37-BB15-726BEA17FB8F}" srcOrd="0" destOrd="0" presId="urn:microsoft.com/office/officeart/2008/layout/BendingPictureCaption"/>
    <dgm:cxn modelId="{8BA4C26E-476A-4D22-9080-1B739EB1C2F8}" srcId="{7A36C9C3-93ED-4C7F-B15C-8070C322A56E}" destId="{C31A9343-5B9A-4D09-985D-B0C808FE5EE1}" srcOrd="0" destOrd="0" parTransId="{594CC9A2-E1D9-408D-AB58-E4BD52C366AE}" sibTransId="{7E221A26-C524-465F-A5B0-BBA7ED68CCA0}"/>
    <dgm:cxn modelId="{5DC73C0F-C007-425B-8A46-039C29D2D38E}" type="presOf" srcId="{7A36C9C3-93ED-4C7F-B15C-8070C322A56E}" destId="{7105075B-B6E8-41C9-8DD1-7476357FEEA7}" srcOrd="0" destOrd="0" presId="urn:microsoft.com/office/officeart/2008/layout/BendingPictureCaption"/>
    <dgm:cxn modelId="{30766418-06A8-4095-845F-8A6AF75A67C5}" type="presParOf" srcId="{7105075B-B6E8-41C9-8DD1-7476357FEEA7}" destId="{9A539B14-F9BF-4565-9363-F0314B2424C2}" srcOrd="0" destOrd="0" presId="urn:microsoft.com/office/officeart/2008/layout/BendingPictureCaption"/>
    <dgm:cxn modelId="{1D70736E-D1CC-4686-9A2B-749CABB5FD6C}" type="presParOf" srcId="{9A539B14-F9BF-4565-9363-F0314B2424C2}" destId="{C89A5DA9-B72A-4177-BB88-E9163AE85155}" srcOrd="0" destOrd="0" presId="urn:microsoft.com/office/officeart/2008/layout/BendingPictureCaption"/>
    <dgm:cxn modelId="{8904B46B-12BD-4637-BE47-7675B9E44351}" type="presParOf" srcId="{9A539B14-F9BF-4565-9363-F0314B2424C2}" destId="{15B67DCF-C0B6-4B37-BB15-726BEA17FB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9C3867-D52E-4A79-8E75-92764ECB2B2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1822BE30-D0E0-411C-977D-C03D6281FD18}">
      <dgm:prSet phldrT="[Текст]"/>
      <dgm:spPr/>
      <dgm:t>
        <a:bodyPr/>
        <a:lstStyle/>
        <a:p>
          <a:r>
            <a:rPr lang="ru-RU" dirty="0" smtClean="0"/>
            <a:t>Лидеры школьного самоуправления</a:t>
          </a:r>
          <a:endParaRPr lang="ru-RU" dirty="0"/>
        </a:p>
      </dgm:t>
    </dgm:pt>
    <dgm:pt modelId="{91D0E2DA-1F4E-4F41-BC08-86AAFDA8458B}" type="parTrans" cxnId="{C5E1428F-7C06-4D41-A102-36D32EF01348}">
      <dgm:prSet/>
      <dgm:spPr/>
      <dgm:t>
        <a:bodyPr/>
        <a:lstStyle/>
        <a:p>
          <a:endParaRPr lang="ru-RU"/>
        </a:p>
      </dgm:t>
    </dgm:pt>
    <dgm:pt modelId="{ECB33581-F80C-42C6-897B-877A4B5E2357}" type="sibTrans" cxnId="{C5E1428F-7C06-4D41-A102-36D32EF01348}">
      <dgm:prSet/>
      <dgm:spPr/>
      <dgm:t>
        <a:bodyPr/>
        <a:lstStyle/>
        <a:p>
          <a:endParaRPr lang="ru-RU"/>
        </a:p>
      </dgm:t>
    </dgm:pt>
    <dgm:pt modelId="{B7D085CF-F04D-45A7-BC2A-86CE818AC182}" type="pres">
      <dgm:prSet presAssocID="{599C3867-D52E-4A79-8E75-92764ECB2B27}" presName="diagram" presStyleCnt="0">
        <dgm:presLayoutVars>
          <dgm:dir/>
        </dgm:presLayoutVars>
      </dgm:prSet>
      <dgm:spPr/>
    </dgm:pt>
    <dgm:pt modelId="{B307CCB4-F284-4085-B9F7-CEA8D9EFEEA4}" type="pres">
      <dgm:prSet presAssocID="{1822BE30-D0E0-411C-977D-C03D6281FD18}" presName="composite" presStyleCnt="0"/>
      <dgm:spPr/>
    </dgm:pt>
    <dgm:pt modelId="{EFBC1A93-AEE9-47DC-9414-4FC8F0E5B87C}" type="pres">
      <dgm:prSet presAssocID="{1822BE30-D0E0-411C-977D-C03D6281FD18}" presName="Image" presStyleLbl="bgShp" presStyleIdx="0" presStyleCnt="1" custScaleX="108278" custScaleY="109890" custLinFactNeighborX="-7829" custLinFactNeighborY="-95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CCC3A00-BA21-4401-A3B6-A1235F3ABE5E}" type="pres">
      <dgm:prSet presAssocID="{1822BE30-D0E0-411C-977D-C03D6281FD18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068D6C-9FDB-48EC-B05A-5A43DA5C0E02}" type="presOf" srcId="{599C3867-D52E-4A79-8E75-92764ECB2B27}" destId="{B7D085CF-F04D-45A7-BC2A-86CE818AC182}" srcOrd="0" destOrd="0" presId="urn:microsoft.com/office/officeart/2008/layout/BendingPictureCaption"/>
    <dgm:cxn modelId="{C5E1428F-7C06-4D41-A102-36D32EF01348}" srcId="{599C3867-D52E-4A79-8E75-92764ECB2B27}" destId="{1822BE30-D0E0-411C-977D-C03D6281FD18}" srcOrd="0" destOrd="0" parTransId="{91D0E2DA-1F4E-4F41-BC08-86AAFDA8458B}" sibTransId="{ECB33581-F80C-42C6-897B-877A4B5E2357}"/>
    <dgm:cxn modelId="{FFE9817F-9912-4DCA-829D-B9D884B27EB3}" type="presOf" srcId="{1822BE30-D0E0-411C-977D-C03D6281FD18}" destId="{0CCC3A00-BA21-4401-A3B6-A1235F3ABE5E}" srcOrd="0" destOrd="0" presId="urn:microsoft.com/office/officeart/2008/layout/BendingPictureCaption"/>
    <dgm:cxn modelId="{41B866EB-A524-4161-817E-8EAA1A51B505}" type="presParOf" srcId="{B7D085CF-F04D-45A7-BC2A-86CE818AC182}" destId="{B307CCB4-F284-4085-B9F7-CEA8D9EFEEA4}" srcOrd="0" destOrd="0" presId="urn:microsoft.com/office/officeart/2008/layout/BendingPictureCaption"/>
    <dgm:cxn modelId="{E4709CA4-2B74-4550-AD17-0D69CDD8A3A6}" type="presParOf" srcId="{B307CCB4-F284-4085-B9F7-CEA8D9EFEEA4}" destId="{EFBC1A93-AEE9-47DC-9414-4FC8F0E5B87C}" srcOrd="0" destOrd="0" presId="urn:microsoft.com/office/officeart/2008/layout/BendingPictureCaption"/>
    <dgm:cxn modelId="{2FDF563B-55FB-46C2-81BC-37D17E04498F}" type="presParOf" srcId="{B307CCB4-F284-4085-B9F7-CEA8D9EFEEA4}" destId="{0CCC3A00-BA21-4401-A3B6-A1235F3ABE5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B6CD43-924E-431A-84FF-BB5677DDF634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02642155-4EA7-4190-8B34-6738FBA7507C}">
      <dgm:prSet phldrT="[Текст]"/>
      <dgm:spPr/>
      <dgm:t>
        <a:bodyPr/>
        <a:lstStyle/>
        <a:p>
          <a:r>
            <a:rPr lang="ru-RU" dirty="0" smtClean="0"/>
            <a:t>Ученик года 2020</a:t>
          </a:r>
          <a:endParaRPr lang="ru-RU" dirty="0"/>
        </a:p>
      </dgm:t>
    </dgm:pt>
    <dgm:pt modelId="{9366B70B-8C32-42B7-A9AD-55D96FCBF94A}" type="parTrans" cxnId="{28E1693B-DB9B-4B67-8957-7D456F17D1A1}">
      <dgm:prSet/>
      <dgm:spPr/>
      <dgm:t>
        <a:bodyPr/>
        <a:lstStyle/>
        <a:p>
          <a:endParaRPr lang="ru-RU"/>
        </a:p>
      </dgm:t>
    </dgm:pt>
    <dgm:pt modelId="{F611323C-6584-4F0A-AABB-7B6F8419C551}" type="sibTrans" cxnId="{28E1693B-DB9B-4B67-8957-7D456F17D1A1}">
      <dgm:prSet/>
      <dgm:spPr/>
      <dgm:t>
        <a:bodyPr/>
        <a:lstStyle/>
        <a:p>
          <a:endParaRPr lang="ru-RU"/>
        </a:p>
      </dgm:t>
    </dgm:pt>
    <dgm:pt modelId="{9F51EEA4-8F64-4834-91E9-6A5D8C7325B3}" type="pres">
      <dgm:prSet presAssocID="{5AB6CD43-924E-431A-84FF-BB5677DDF634}" presName="diagram" presStyleCnt="0">
        <dgm:presLayoutVars>
          <dgm:dir/>
        </dgm:presLayoutVars>
      </dgm:prSet>
      <dgm:spPr/>
    </dgm:pt>
    <dgm:pt modelId="{5850BD6E-E0B6-4B81-B1CB-864257D487DD}" type="pres">
      <dgm:prSet presAssocID="{02642155-4EA7-4190-8B34-6738FBA7507C}" presName="composite" presStyleCnt="0"/>
      <dgm:spPr/>
    </dgm:pt>
    <dgm:pt modelId="{265D8A46-CE62-437A-BF47-46D26A9E57C1}" type="pres">
      <dgm:prSet presAssocID="{02642155-4EA7-4190-8B34-6738FBA7507C}" presName="Image" presStyleLbl="bgShp" presStyleIdx="0" presStyleCnt="1" custLinFactNeighborX="-7332" custLinFactNeighborY="202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EFEDFCD3-A1C7-4C99-AAE2-DF8A45956557}" type="pres">
      <dgm:prSet presAssocID="{02642155-4EA7-4190-8B34-6738FBA7507C}" presName="Parent" presStyleLbl="node0" presStyleIdx="0" presStyleCnt="1" custScaleX="89951" custScaleY="69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99DB0A-3D55-455A-AD63-0A6A47305633}" type="presOf" srcId="{02642155-4EA7-4190-8B34-6738FBA7507C}" destId="{EFEDFCD3-A1C7-4C99-AAE2-DF8A45956557}" srcOrd="0" destOrd="0" presId="urn:microsoft.com/office/officeart/2008/layout/BendingPictureCaption"/>
    <dgm:cxn modelId="{28E1693B-DB9B-4B67-8957-7D456F17D1A1}" srcId="{5AB6CD43-924E-431A-84FF-BB5677DDF634}" destId="{02642155-4EA7-4190-8B34-6738FBA7507C}" srcOrd="0" destOrd="0" parTransId="{9366B70B-8C32-42B7-A9AD-55D96FCBF94A}" sibTransId="{F611323C-6584-4F0A-AABB-7B6F8419C551}"/>
    <dgm:cxn modelId="{E108D8CB-2D40-48C8-81A8-C863FEFF46A4}" type="presOf" srcId="{5AB6CD43-924E-431A-84FF-BB5677DDF634}" destId="{9F51EEA4-8F64-4834-91E9-6A5D8C7325B3}" srcOrd="0" destOrd="0" presId="urn:microsoft.com/office/officeart/2008/layout/BendingPictureCaption"/>
    <dgm:cxn modelId="{98AF7E9F-7623-44A3-92E1-0146C50D1854}" type="presParOf" srcId="{9F51EEA4-8F64-4834-91E9-6A5D8C7325B3}" destId="{5850BD6E-E0B6-4B81-B1CB-864257D487DD}" srcOrd="0" destOrd="0" presId="urn:microsoft.com/office/officeart/2008/layout/BendingPictureCaption"/>
    <dgm:cxn modelId="{4013EAC7-0D05-40AD-AAA8-63339FF0D327}" type="presParOf" srcId="{5850BD6E-E0B6-4B81-B1CB-864257D487DD}" destId="{265D8A46-CE62-437A-BF47-46D26A9E57C1}" srcOrd="0" destOrd="0" presId="urn:microsoft.com/office/officeart/2008/layout/BendingPictureCaption"/>
    <dgm:cxn modelId="{30EFFC9D-F71B-4B26-A557-6DC324A29576}" type="presParOf" srcId="{5850BD6E-E0B6-4B81-B1CB-864257D487DD}" destId="{EFEDFCD3-A1C7-4C99-AAE2-DF8A4595655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F61DE6-F8EC-4174-BB91-35D9660184DA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BE6E0654-3D03-443D-AA14-C24A23E01A26}">
      <dgm:prSet phldrT="[Текст]"/>
      <dgm:spPr/>
      <dgm:t>
        <a:bodyPr/>
        <a:lstStyle/>
        <a:p>
          <a:r>
            <a:rPr lang="ru-RU" dirty="0" smtClean="0"/>
            <a:t>Смелость быть первым</a:t>
          </a:r>
          <a:endParaRPr lang="ru-RU" dirty="0"/>
        </a:p>
      </dgm:t>
    </dgm:pt>
    <dgm:pt modelId="{7B49C3CB-9251-4C4B-AD8D-916D684E16CE}" type="parTrans" cxnId="{457094C4-1C2C-49F4-945D-40B59FB7C962}">
      <dgm:prSet/>
      <dgm:spPr/>
      <dgm:t>
        <a:bodyPr/>
        <a:lstStyle/>
        <a:p>
          <a:endParaRPr lang="ru-RU"/>
        </a:p>
      </dgm:t>
    </dgm:pt>
    <dgm:pt modelId="{BC431321-40FC-42AF-AFA4-FEF15792A7D5}" type="sibTrans" cxnId="{457094C4-1C2C-49F4-945D-40B59FB7C962}">
      <dgm:prSet/>
      <dgm:spPr/>
      <dgm:t>
        <a:bodyPr/>
        <a:lstStyle/>
        <a:p>
          <a:endParaRPr lang="ru-RU"/>
        </a:p>
      </dgm:t>
    </dgm:pt>
    <dgm:pt modelId="{336BDD33-CAEB-4304-81DC-F898C7EF8134}" type="pres">
      <dgm:prSet presAssocID="{FAF61DE6-F8EC-4174-BB91-35D9660184DA}" presName="diagram" presStyleCnt="0">
        <dgm:presLayoutVars>
          <dgm:dir/>
        </dgm:presLayoutVars>
      </dgm:prSet>
      <dgm:spPr/>
    </dgm:pt>
    <dgm:pt modelId="{BE89ADC2-56CD-486E-A758-C06C47479568}" type="pres">
      <dgm:prSet presAssocID="{BE6E0654-3D03-443D-AA14-C24A23E01A26}" presName="composite" presStyleCnt="0"/>
      <dgm:spPr/>
    </dgm:pt>
    <dgm:pt modelId="{F6892FE9-DDD7-42D7-B1D9-47B43A8D29CC}" type="pres">
      <dgm:prSet presAssocID="{BE6E0654-3D03-443D-AA14-C24A23E01A26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90A7CCA-8B7E-47D9-888D-EFFB69DFA824}" type="pres">
      <dgm:prSet presAssocID="{BE6E0654-3D03-443D-AA14-C24A23E01A26}" presName="Parent" presStyleLbl="node0" presStyleIdx="0" presStyleCnt="1" custScaleX="94792" custScaleY="96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158497-5FA0-4103-A2D9-B5C3E709F3D2}" type="presOf" srcId="{FAF61DE6-F8EC-4174-BB91-35D9660184DA}" destId="{336BDD33-CAEB-4304-81DC-F898C7EF8134}" srcOrd="0" destOrd="0" presId="urn:microsoft.com/office/officeart/2008/layout/BendingPictureCaption"/>
    <dgm:cxn modelId="{8F1234E6-0632-4747-8F4C-76046561A1E6}" type="presOf" srcId="{BE6E0654-3D03-443D-AA14-C24A23E01A26}" destId="{890A7CCA-8B7E-47D9-888D-EFFB69DFA824}" srcOrd="0" destOrd="0" presId="urn:microsoft.com/office/officeart/2008/layout/BendingPictureCaption"/>
    <dgm:cxn modelId="{457094C4-1C2C-49F4-945D-40B59FB7C962}" srcId="{FAF61DE6-F8EC-4174-BB91-35D9660184DA}" destId="{BE6E0654-3D03-443D-AA14-C24A23E01A26}" srcOrd="0" destOrd="0" parTransId="{7B49C3CB-9251-4C4B-AD8D-916D684E16CE}" sibTransId="{BC431321-40FC-42AF-AFA4-FEF15792A7D5}"/>
    <dgm:cxn modelId="{42BE6BB8-A0E6-4B7D-8611-99CEAD2455B6}" type="presParOf" srcId="{336BDD33-CAEB-4304-81DC-F898C7EF8134}" destId="{BE89ADC2-56CD-486E-A758-C06C47479568}" srcOrd="0" destOrd="0" presId="urn:microsoft.com/office/officeart/2008/layout/BendingPictureCaption"/>
    <dgm:cxn modelId="{56E1B80A-2BD4-4969-9C61-782FBF6E4FD4}" type="presParOf" srcId="{BE89ADC2-56CD-486E-A758-C06C47479568}" destId="{F6892FE9-DDD7-42D7-B1D9-47B43A8D29CC}" srcOrd="0" destOrd="0" presId="urn:microsoft.com/office/officeart/2008/layout/BendingPictureCaption"/>
    <dgm:cxn modelId="{291F7968-366D-4943-A453-E62FD93D18C2}" type="presParOf" srcId="{BE89ADC2-56CD-486E-A758-C06C47479568}" destId="{890A7CCA-8B7E-47D9-888D-EFFB69DFA82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A5DA9-B72A-4177-BB88-E9163AE85155}">
      <dsp:nvSpPr>
        <dsp:cNvPr id="0" name=""/>
        <dsp:cNvSpPr/>
      </dsp:nvSpPr>
      <dsp:spPr>
        <a:xfrm>
          <a:off x="674843" y="94422"/>
          <a:ext cx="4502701" cy="332747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67DCF-C0B6-4B37-BB15-726BEA17FB8F}">
      <dsp:nvSpPr>
        <dsp:cNvPr id="0" name=""/>
        <dsp:cNvSpPr/>
      </dsp:nvSpPr>
      <dsp:spPr>
        <a:xfrm>
          <a:off x="1950593" y="3007411"/>
          <a:ext cx="3010404" cy="554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3100" kern="1200" dirty="0" smtClean="0"/>
            <a:t>Открытие школы</a:t>
          </a:r>
          <a:endParaRPr lang="ru-RU" sz="3100" kern="1200" dirty="0"/>
        </a:p>
      </dsp:txBody>
      <dsp:txXfrm>
        <a:off x="1950593" y="3007411"/>
        <a:ext cx="3010404" cy="5547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C1A93-AEE9-47DC-9414-4FC8F0E5B87C}">
      <dsp:nvSpPr>
        <dsp:cNvPr id="0" name=""/>
        <dsp:cNvSpPr/>
      </dsp:nvSpPr>
      <dsp:spPr>
        <a:xfrm>
          <a:off x="0" y="0"/>
          <a:ext cx="3875536" cy="290664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C3A00-BA21-4401-A3B6-A1235F3ABE5E}">
      <dsp:nvSpPr>
        <dsp:cNvPr id="0" name=""/>
        <dsp:cNvSpPr/>
      </dsp:nvSpPr>
      <dsp:spPr>
        <a:xfrm>
          <a:off x="920518" y="2297654"/>
          <a:ext cx="3084244" cy="741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 smtClean="0"/>
            <a:t>Лидеры школьного самоуправления</a:t>
          </a:r>
          <a:endParaRPr lang="ru-RU" sz="2300" kern="1200" dirty="0"/>
        </a:p>
      </dsp:txBody>
      <dsp:txXfrm>
        <a:off x="920518" y="2297654"/>
        <a:ext cx="3084244" cy="7411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D8A46-CE62-437A-BF47-46D26A9E57C1}">
      <dsp:nvSpPr>
        <dsp:cNvPr id="0" name=""/>
        <dsp:cNvSpPr/>
      </dsp:nvSpPr>
      <dsp:spPr>
        <a:xfrm>
          <a:off x="6897" y="123265"/>
          <a:ext cx="4035572" cy="298227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DFCD3-A1C7-4C99-AAE2-DF8A45956557}">
      <dsp:nvSpPr>
        <dsp:cNvPr id="0" name=""/>
        <dsp:cNvSpPr/>
      </dsp:nvSpPr>
      <dsp:spPr>
        <a:xfrm>
          <a:off x="1293211" y="2630332"/>
          <a:ext cx="3128011" cy="583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3200" kern="1200" dirty="0" smtClean="0"/>
            <a:t>Ученик года 2020</a:t>
          </a:r>
          <a:endParaRPr lang="ru-RU" sz="3200" kern="1200" dirty="0"/>
        </a:p>
      </dsp:txBody>
      <dsp:txXfrm>
        <a:off x="1293211" y="2630332"/>
        <a:ext cx="3128011" cy="5839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92FE9-DDD7-42D7-B1D9-47B43A8D29CC}">
      <dsp:nvSpPr>
        <dsp:cNvPr id="0" name=""/>
        <dsp:cNvSpPr/>
      </dsp:nvSpPr>
      <dsp:spPr>
        <a:xfrm>
          <a:off x="70264" y="6363"/>
          <a:ext cx="3395462" cy="25092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A7CCA-8B7E-47D9-888D-EFFB69DFA824}">
      <dsp:nvSpPr>
        <dsp:cNvPr id="0" name=""/>
        <dsp:cNvSpPr/>
      </dsp:nvSpPr>
      <dsp:spPr>
        <a:xfrm>
          <a:off x="832771" y="2073353"/>
          <a:ext cx="2773497" cy="67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100" kern="1200" dirty="0" smtClean="0"/>
            <a:t>Смелость быть первым</a:t>
          </a:r>
          <a:endParaRPr lang="ru-RU" sz="2100" kern="1200" dirty="0"/>
        </a:p>
      </dsp:txBody>
      <dsp:txXfrm>
        <a:off x="832771" y="2073353"/>
        <a:ext cx="2773497" cy="677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6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8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3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5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51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8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6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0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3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49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3A531-6017-4410-B7A7-A5CC327D1CDC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2B40C-4A23-4734-A9BA-3FCECDEF7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8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Data" Target="../diagrams/data4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3.jp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Layout" Target="../diagrams/layout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microsoft.com/office/2007/relationships/diagramDrawing" Target="../diagrams/drawin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514" y="3408702"/>
            <a:ext cx="11437257" cy="2620509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МБОУ «</a:t>
            </a:r>
            <a:r>
              <a:rPr lang="ru-RU" sz="48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Ягуновская</a:t>
            </a:r>
            <a:r>
              <a:rPr lang="ru-RU" sz="48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СОШ» Кемеровский муниципальный округ</a:t>
            </a:r>
            <a:endParaRPr lang="ru-RU" sz="48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4931" y="365696"/>
            <a:ext cx="4914840" cy="409200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новая школа»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проект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«Школа. Моя, твоя, наша»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1" y="365697"/>
            <a:ext cx="6159563" cy="4092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8484099" y="1516334"/>
            <a:ext cx="1922646" cy="18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И что получилось…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Холл шахмат (идея школьников)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87" y="1690686"/>
            <a:ext cx="4992914" cy="37446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07" y="1761141"/>
            <a:ext cx="5430157" cy="36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8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Как было и что хотели…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любителей чтения (идея учителей)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10" name="Изображение 3" descr="doc03505420190208215013"/>
          <p:cNvPicPr>
            <a:picLocks noChangeAspect="1"/>
          </p:cNvPicPr>
          <p:nvPr/>
        </p:nvPicPr>
        <p:blipFill rotWithShape="1">
          <a:blip r:embed="rId3" cstate="print"/>
          <a:srcRect t="5374" b="2865"/>
          <a:stretch/>
        </p:blipFill>
        <p:spPr>
          <a:xfrm rot="5400000">
            <a:off x="7312815" y="998472"/>
            <a:ext cx="3952529" cy="512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2" y="1690687"/>
            <a:ext cx="5044622" cy="37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И что получилось…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любителей чтения (идея учителей)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" y="1707015"/>
            <a:ext cx="4982754" cy="3737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3" y="1690686"/>
            <a:ext cx="4979126" cy="37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Как было и что хотели…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географии (идея родителей)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1679801"/>
            <a:ext cx="5007428" cy="37555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13" y="1690686"/>
            <a:ext cx="5313546" cy="37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И что получилось…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географии (идея родителей)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13333" r="4122" b="12592"/>
          <a:stretch/>
        </p:blipFill>
        <p:spPr>
          <a:xfrm>
            <a:off x="743688" y="1678537"/>
            <a:ext cx="3005093" cy="3821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582" b="2667"/>
          <a:stretch/>
        </p:blipFill>
        <p:spPr>
          <a:xfrm>
            <a:off x="3748781" y="1666390"/>
            <a:ext cx="2511412" cy="3728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44" y="1680812"/>
            <a:ext cx="5006081" cy="37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Как было и что хотели…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школьный музей (идея школьников)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6"/>
          <a:stretch/>
        </p:blipFill>
        <p:spPr>
          <a:xfrm>
            <a:off x="618787" y="1817572"/>
            <a:ext cx="5685739" cy="349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167" y="1576327"/>
            <a:ext cx="5245062" cy="395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И что получилось…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школьный музей (идея школьников)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5" y="1739959"/>
            <a:ext cx="5471350" cy="36461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2" y="1693408"/>
            <a:ext cx="5007428" cy="37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Как было и что хотели…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(идея учителей)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12" name="Picture 6" descr="https://ds04.infourok.ru/uploads/ex/0e3a/0003b7b9-8d227a8b/hello_html_1990b3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2385"/>
          <a:stretch/>
        </p:blipFill>
        <p:spPr bwMode="auto">
          <a:xfrm>
            <a:off x="6464301" y="1950838"/>
            <a:ext cx="5485067" cy="315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5" y="1739771"/>
            <a:ext cx="5537224" cy="36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И что получилось…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школьный музей (идея школьников)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6" y="1747232"/>
            <a:ext cx="5467614" cy="3647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4" y="1747232"/>
            <a:ext cx="5471885" cy="36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Как было и что хотели…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(желание школьников, родителей, учителей)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10" name="Рисунок 7" descr="http://75edu.ru/wp-content/uploads/2017/10/%D0%A0%D1%83%D0%BF%D0%BF%D0%B5%D0%BB%D1%8C-%D0%9C%D0%B8%D1%80%D0%BE%D1%81%D0%BB%D0%B0%D0%B2%D0%B0-%D0%9F%D0%B0%D1%85%D0%BC%D1%83%D1%82%D0%BE%D0%B2-%D0%94%D0%B0%D0%BD%D0%B8%D0%B8%D0%B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0"/>
          <a:stretch>
            <a:fillRect/>
          </a:stretch>
        </p:blipFill>
        <p:spPr bwMode="auto">
          <a:xfrm>
            <a:off x="6477013" y="2047114"/>
            <a:ext cx="5393971" cy="30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42" y="1707560"/>
            <a:ext cx="4982029" cy="37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Региональный проект </a:t>
            </a:r>
            <a:b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«Моя новая школа»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4963886"/>
            <a:ext cx="11019970" cy="145142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капитальному ремонту образовательных учреждений стартовала в 2019 году по инициативе губернатора Сергея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Цивилева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в проект вошли 12 школ.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77" y="1728952"/>
            <a:ext cx="4909323" cy="3273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28" y="1728952"/>
            <a:ext cx="4905829" cy="3268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348577" y="243131"/>
            <a:ext cx="1509594" cy="14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И что получилось…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(желание школьников, родителей, учителей)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5" y="1707015"/>
            <a:ext cx="5508129" cy="36720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99" y="1707015"/>
            <a:ext cx="5503830" cy="36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Как было и что хотели…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актовый зал (желание школьников, родителей, учителей)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4" y="1707015"/>
            <a:ext cx="5589806" cy="3728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4" y="1707014"/>
            <a:ext cx="5430002" cy="372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2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И что получилось…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актовый зал (желание школьников, родителей, учителей)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95" y="1676535"/>
            <a:ext cx="5011782" cy="3758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6" y="1707015"/>
            <a:ext cx="4971142" cy="372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Как было и что хотели…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(желание школьников)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2" y="1707015"/>
            <a:ext cx="4971143" cy="3728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88" y="1690686"/>
            <a:ext cx="5040955" cy="36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И что получилось…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(желание школьников)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2" y="1752257"/>
            <a:ext cx="5434438" cy="3621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72" y="1702417"/>
            <a:ext cx="4961628" cy="37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А что с кабинетами?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7" y="1690687"/>
            <a:ext cx="5948645" cy="396421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08" y="1690687"/>
            <a:ext cx="5285619" cy="3964215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38200" y="5831568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начальных классов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А что с кабинетами?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4" y="1690688"/>
            <a:ext cx="5564037" cy="40059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71" y="1690688"/>
            <a:ext cx="5341256" cy="400594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200" y="5831568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немецкого языка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А что с кабинетами?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6068105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информатики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8" y="1832881"/>
            <a:ext cx="5586128" cy="399868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4" y="1832881"/>
            <a:ext cx="5331581" cy="3998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А что с кабинетами?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6068105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физики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948429"/>
            <a:ext cx="5149245" cy="38619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3" y="1934512"/>
            <a:ext cx="5153891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А что с кабинетами?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6068105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химии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04" y="1707015"/>
            <a:ext cx="5519039" cy="413927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2" y="1716768"/>
            <a:ext cx="5520903" cy="41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Школьный проект </a:t>
            </a:r>
            <a:b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«Школа. Моя, твоя, наша</a:t>
            </a:r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5103245"/>
            <a:ext cx="10515600" cy="135561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Девиз проекта: «Наше образовательное пространство должно отвечать поколению современных детей и помогать им для более успешного освоения учебного материала»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38727" y="239076"/>
            <a:ext cx="1922646" cy="189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816737"/>
            <a:ext cx="4598036" cy="3067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6737"/>
            <a:ext cx="4090336" cy="30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2750989"/>
              </p:ext>
            </p:extLst>
          </p:nvPr>
        </p:nvGraphicFramePr>
        <p:xfrm>
          <a:off x="6112175" y="2896628"/>
          <a:ext cx="5714065" cy="365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779433520"/>
              </p:ext>
            </p:extLst>
          </p:nvPr>
        </p:nvGraphicFramePr>
        <p:xfrm>
          <a:off x="1490981" y="3512947"/>
          <a:ext cx="4053671" cy="3040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31618679"/>
              </p:ext>
            </p:extLst>
          </p:nvPr>
        </p:nvGraphicFramePr>
        <p:xfrm>
          <a:off x="908694" y="139228"/>
          <a:ext cx="4724009" cy="3277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346386" y="104974"/>
            <a:ext cx="1611086" cy="1585714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74924059"/>
              </p:ext>
            </p:extLst>
          </p:nvPr>
        </p:nvGraphicFramePr>
        <p:xfrm>
          <a:off x="5467467" y="139228"/>
          <a:ext cx="3676533" cy="27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41398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2" y="104974"/>
            <a:ext cx="9912044" cy="661319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42873" y="104974"/>
            <a:ext cx="1611086" cy="15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Школьный проект </a:t>
            </a:r>
            <a:b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«Школа. Моя, твоя, наша</a:t>
            </a:r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799" y="5103245"/>
            <a:ext cx="10715171" cy="13556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altLang="en-US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идея: «Школьники, родители, учителя – основные создатели новой школы. Именно для них она строится. </a:t>
            </a:r>
          </a:p>
          <a:p>
            <a:pPr marL="0" indent="0" algn="ctr">
              <a:buNone/>
            </a:pPr>
            <a:r>
              <a:rPr lang="ru-RU" altLang="en-US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Облик школы – реализация идей наших создателей»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38727" y="239076"/>
            <a:ext cx="1922646" cy="1892368"/>
          </a:xfrm>
          <a:prstGeom prst="rect">
            <a:avLst/>
          </a:prstGeom>
        </p:spPr>
      </p:pic>
      <p:pic>
        <p:nvPicPr>
          <p:cNvPr id="8" name="Изображение 3" descr="DSC011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4213" y="1690688"/>
            <a:ext cx="3228433" cy="242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Изображение 4" descr="DSC011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4721" y="2212252"/>
            <a:ext cx="3221246" cy="2416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042" y="2686647"/>
            <a:ext cx="3069534" cy="230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74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Школьный проект </a:t>
            </a:r>
            <a:b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«Школа. Моя, твоя, наша</a:t>
            </a:r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799" y="5103245"/>
            <a:ext cx="10715171" cy="135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реализацию проекта коллектив школьного самоуправления обучающихся получил Грамоту за 2 место и материальную поддержку на Сибирском открытом детском форуме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38727" y="239076"/>
            <a:ext cx="1922646" cy="189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25" y="1816737"/>
            <a:ext cx="5842680" cy="3286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6" y="1565564"/>
            <a:ext cx="2104443" cy="36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Цели проекта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275286" cy="4351338"/>
          </a:xfrm>
        </p:spPr>
        <p:txBody>
          <a:bodyPr/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Создание современного, комфортного и безопасного образовательного пространства школы в рамках реализации инициативы «Моя новая школа» </a:t>
            </a:r>
            <a:endParaRPr lang="ru-RU" alt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endParaRPr lang="ru-RU" altLang="en-US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Реализация образовательного процесса через пространство школы</a:t>
            </a:r>
            <a:endParaRPr lang="ru-RU" alt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altLang="en-US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Повышение имиджа школы</a:t>
            </a:r>
            <a:endParaRPr lang="ru-RU" alt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38727" y="239076"/>
            <a:ext cx="1922646" cy="189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99" y="2131444"/>
            <a:ext cx="4418128" cy="441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686" y="45007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Разработка образовательного пространства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8486" y="5691085"/>
            <a:ext cx="10515600" cy="903061"/>
          </a:xfrm>
        </p:spPr>
        <p:txBody>
          <a:bodyPr/>
          <a:lstStyle/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Главная задача этого направления - создать пространство, которое будет помогать школьникам в процессе обучения.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7" y="1920355"/>
            <a:ext cx="5442413" cy="36260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09" y="1920355"/>
            <a:ext cx="4834677" cy="3626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218057" y="189919"/>
            <a:ext cx="1611086" cy="15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686" y="45007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Разработка образовательного пространства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8486" y="5691085"/>
            <a:ext cx="10515600" cy="903061"/>
          </a:xfrm>
        </p:spPr>
        <p:txBody>
          <a:bodyPr/>
          <a:lstStyle/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Главная задача этого направления - создать пространство, которое будет помогать школьникам в процессе обучения.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7" y="1920355"/>
            <a:ext cx="5442413" cy="36260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09" y="1920355"/>
            <a:ext cx="4834677" cy="3626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218057" y="189919"/>
            <a:ext cx="1611086" cy="15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Как было и что хотели…</a:t>
            </a:r>
            <a:endParaRPr lang="ru-RU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31568"/>
            <a:ext cx="10515600" cy="554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Холл шахмат (идея школьников)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25715" y="1690687"/>
            <a:ext cx="5471885" cy="3744685"/>
          </a:xfrm>
          <a:prstGeom prst="wedgeRectCallout">
            <a:avLst>
              <a:gd name="adj1" fmla="val -2796"/>
              <a:gd name="adj2" fmla="val 59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444344" y="1690687"/>
            <a:ext cx="5471885" cy="3744685"/>
          </a:xfrm>
          <a:prstGeom prst="wedgeRectCallout">
            <a:avLst>
              <a:gd name="adj1" fmla="val 652"/>
              <a:gd name="adj2" fmla="val 590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4" y="1707015"/>
            <a:ext cx="4971143" cy="372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1707015"/>
            <a:ext cx="4920342" cy="3690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3915" r="11368" b="23174"/>
          <a:stretch/>
        </p:blipFill>
        <p:spPr>
          <a:xfrm>
            <a:off x="10179957" y="121301"/>
            <a:ext cx="1611086" cy="15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439</Words>
  <Application>Microsoft Office PowerPoint</Application>
  <PresentationFormat>Широкоэкранный</PresentationFormat>
  <Paragraphs>75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Bookman Old Style</vt:lpstr>
      <vt:lpstr>Calibri</vt:lpstr>
      <vt:lpstr>Calibri Light</vt:lpstr>
      <vt:lpstr>Times New Roman</vt:lpstr>
      <vt:lpstr>Wingdings</vt:lpstr>
      <vt:lpstr>Тема Office</vt:lpstr>
      <vt:lpstr>МБОУ «Ягуновская СОШ» Кемеровский муниципальный округ</vt:lpstr>
      <vt:lpstr>Региональный проект  «Моя новая школа»</vt:lpstr>
      <vt:lpstr>Школьный проект  «Школа. Моя, твоя, наша»</vt:lpstr>
      <vt:lpstr>Школьный проект  «Школа. Моя, твоя, наша»</vt:lpstr>
      <vt:lpstr>Школьный проект  «Школа. Моя, твоя, наша»</vt:lpstr>
      <vt:lpstr>Цели проекта</vt:lpstr>
      <vt:lpstr>Разработка образовательного пространства</vt:lpstr>
      <vt:lpstr>Разработка образовательного пространства</vt:lpstr>
      <vt:lpstr>Как было и что хотели…</vt:lpstr>
      <vt:lpstr>И что получилось…</vt:lpstr>
      <vt:lpstr>Как было и что хотели…</vt:lpstr>
      <vt:lpstr>И что получилось…</vt:lpstr>
      <vt:lpstr>Как было и что хотели…</vt:lpstr>
      <vt:lpstr>И что получилось…</vt:lpstr>
      <vt:lpstr>Как было и что хотели…</vt:lpstr>
      <vt:lpstr>И что получилось…</vt:lpstr>
      <vt:lpstr>Как было и что хотели…</vt:lpstr>
      <vt:lpstr>И что получилось…</vt:lpstr>
      <vt:lpstr>Как было и что хотели…</vt:lpstr>
      <vt:lpstr>И что получилось…</vt:lpstr>
      <vt:lpstr>Как было и что хотели…</vt:lpstr>
      <vt:lpstr>И что получилось…</vt:lpstr>
      <vt:lpstr>Как было и что хотели…</vt:lpstr>
      <vt:lpstr>И что получилось…</vt:lpstr>
      <vt:lpstr>А что с кабинетами?</vt:lpstr>
      <vt:lpstr>А что с кабинетами?</vt:lpstr>
      <vt:lpstr>А что с кабинетами?</vt:lpstr>
      <vt:lpstr>А что с кабинетами?</vt:lpstr>
      <vt:lpstr>А что с кабинетами?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 Трезубова</dc:creator>
  <cp:lastModifiedBy>1</cp:lastModifiedBy>
  <cp:revision>20</cp:revision>
  <dcterms:created xsi:type="dcterms:W3CDTF">2020-02-09T15:17:52Z</dcterms:created>
  <dcterms:modified xsi:type="dcterms:W3CDTF">2020-02-10T04:23:41Z</dcterms:modified>
</cp:coreProperties>
</file>